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https://www.sciencedirect.com/science/article/pii/S2772442523001491 
https://www.mdpi.com/2075-5309/13/2/275
https://www.ncbi.nlm.nih.gov/pmc/articles/PMC10283104/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[Your Name], the CTO of [Your AI Company]. Beyond the world of technology, I'm passionate about sports, enjoy a good cup of coffee, and appreciate the art of craft beer. Today, I'm not just here to talk tech; I'm open to connecting on shared interests. Scan the QR code on my Linked for a virtual meetup. Let's dig in"
References
https://www.ncbi.nlm.nih.gov/pmc/articles/PMC8238744/
https://pubmed.ncbi.nlm.nih.gov/30861309/ 
https://www.ncbi.nlm.nih.gov/pmc/articles/PMC9026102/
https://www.ncbi.nlm.nih.gov/pmc/articles/PMC5334326/
https://www.researchgate.net/publication/
(1996 Room for improvement? The accuracy of dental practitioners who diagnose bony pathoses with radiographs)[https://pubmed.ncbi.nlm.nih.gov/8665324/]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 of dental X-rays is essential in making an accurate diagnosis, performing dental procedures, in evaluating procedural success and in documentation of dental and oral health 
- error-prone process, even for experts
- low-prevalence anomalies. it means that the condition is not commonly observed in the general population (Carotid artery calcifications)
![](img/qexample.png)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![w:256](EMR_semafor.png)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dc:title>
  <dc:subject>PptxGenJS Presentation</dc:subject>
  <dc:creator>Created by Marp</dc:creator>
  <cp:lastModifiedBy>Created by Marp</cp:lastModifiedBy>
  <cp:revision>1</cp:revision>
  <dcterms:created xsi:type="dcterms:W3CDTF">2024-02-01T13:49:19Z</dcterms:created>
  <dcterms:modified xsi:type="dcterms:W3CDTF">2024-02-01T13:49:19Z</dcterms:modified>
</cp:coreProperties>
</file>